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9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7A6"/>
    <a:srgbClr val="CE6D3F"/>
    <a:srgbClr val="F3B0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AD0AF-94A5-4108-B5EB-E0DCDD550DEA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7B1B-9169-4599-8A93-4774CF804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04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27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29852-FE15-472C-BB8F-9D31368F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C77475-E9FF-4874-B023-DE4848BDA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A936E1-B9DD-44CD-AF9A-CBCEEA9F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35C14-A65F-44EE-AA99-7538045969C8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3BB3BC-A21B-4F3F-9512-3A322E61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E6ED44-A06A-4A1E-8F40-49BEB980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137DF-E72C-4939-9B78-DD5F5B56C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2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F3AE7F-49AD-4FC4-87EE-F913A15F7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CE341B-9682-465C-96C7-C38AF8D14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D6B761-E268-42B6-9E71-0718EB35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35C14-A65F-44EE-AA99-7538045969C8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F6177B-8C6E-4757-AA9D-BCEF2E2F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49F620-87BC-4A19-A1D4-412F0D22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137DF-E72C-4939-9B78-DD5F5B56C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29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53B9F-BD48-4206-9B7B-A1B7B22D2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97A5B7-D2B8-4799-82C6-9167EC866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D0DFDC-CECF-416B-B254-EF07AC99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290D-E9B2-4C66-8028-AF1DC45C8352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C20BCB-5CBE-42F4-8258-789D0BB6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880CEB-E6F2-4B1D-AD74-D56C0DBB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7483-E596-4E1A-9416-A3DDF9D4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010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64639-7EAF-4666-974C-7BE29F7B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094FBF-EF11-4D72-B0F3-5966D897A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4EA821-9FA3-436B-A2AE-3F8C94F0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290D-E9B2-4C66-8028-AF1DC45C8352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6A6341-DD8D-4FE3-80A2-A6AF5569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4D2BB2-E76B-4D8D-AFAD-8D8BA805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7483-E596-4E1A-9416-A3DDF9D4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58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931F6-0599-469F-8EB7-B2D33B0C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98993E-B27F-4820-9BB3-DA4D5CC85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5C2063-7848-41ED-AE0D-DA3D2A4A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290D-E9B2-4C66-8028-AF1DC45C8352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0BD78A-8353-47A4-A7D0-F5E4F122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C2A67B-A3D5-4F3A-BF6A-666F7346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7483-E596-4E1A-9416-A3DDF9D4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189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66783-31EB-4D33-A27B-E87A5C8E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2C6760-EC9E-4070-9509-51EF42FEA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EF169D-91A6-4ABF-B19F-C08EB8E5B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0874F4-9192-40CB-A99D-336566BA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290D-E9B2-4C66-8028-AF1DC45C8352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EBC142-19AD-41A4-8DE8-D3634DED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4B765A-7DA5-4CAD-BBA7-7CBB09D6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7483-E596-4E1A-9416-A3DDF9D4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47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B5046-CB32-484D-9F2D-751A8893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E5236C-372A-4D69-AB05-4C6C9974E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BACD6C-7689-4EF9-BFBC-6BBF1FC64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A622B2-2366-41BF-8081-566BDDB6E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149E44-D636-49BB-964D-A26A8D909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00CF076-8DC7-4A3F-8D3C-CF662AB3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290D-E9B2-4C66-8028-AF1DC45C8352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11C0181-7A8F-4AAC-B443-73D563727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EA4AFA-13F7-4E2F-82A2-9AAB1F11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7483-E596-4E1A-9416-A3DDF9D4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32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3E5F0-6C7A-4120-8D5C-D366D7EB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D63EBDA-BB2F-4255-8C58-240CBF75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290D-E9B2-4C66-8028-AF1DC45C8352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70D1A3-8724-4BEC-A3DC-F76A637A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FEE419-BB23-4978-B870-A8FBF9D7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7483-E596-4E1A-9416-A3DDF9D4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39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15C84FC-9CAC-466A-8FA2-53EC64EB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290D-E9B2-4C66-8028-AF1DC45C8352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150AA0B-843E-41FC-AEB4-DE192CFF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1A7C01-F0D3-44B1-88C9-0C2B59B2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7483-E596-4E1A-9416-A3DDF9D4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80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01578-26F5-4956-B3C3-F9762ADC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3529C4-FAC0-47FA-8DFD-F994163F6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D95ADA-2087-4941-99B4-0603B9E04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6F4A76-E3F4-457D-B45B-D23FE4ED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290D-E9B2-4C66-8028-AF1DC45C8352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C3A807-DA58-48B3-B3C0-138FFED5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471DDF-5BC9-4208-A72F-43266ABE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7483-E596-4E1A-9416-A3DDF9D4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97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298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C865F-7B3F-475A-B743-CF9AC5E6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5006F2-4AF2-430E-9090-9ABCEBCE4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A16F35-CB3A-4A88-A8C3-E85FD2B55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1685F8-D928-406F-BFF9-16B205B0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290D-E9B2-4C66-8028-AF1DC45C8352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F25684-9F6D-417A-B174-EF21192A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83FDF2-6E09-4929-B6D9-49D67111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7483-E596-4E1A-9416-A3DDF9D4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178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15B2D-CC16-4E02-89B6-616F9837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B93F6E-7138-4481-8F7D-CA128F65B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8AD1EC-67F3-4BEE-BC8E-9C65FD93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290D-E9B2-4C66-8028-AF1DC45C8352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81895F-D7B5-4099-A007-2313EC6B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8B261-C161-4F7E-A3E3-942E6BB5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7483-E596-4E1A-9416-A3DDF9D4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371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CF7413-2ED0-4DBB-8571-CBB42D319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1A2000-E8F8-402C-A68E-5C910C56C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EDBFFD-7BFB-47DD-893E-701A34BF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290D-E9B2-4C66-8028-AF1DC45C8352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60FEE9-C0BB-4E4F-BAE5-0127F720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387CAC-C3C4-442E-A2A5-0F7A6553D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7483-E596-4E1A-9416-A3DDF9D4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85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573D2-F3E8-4AA2-8C4D-6880A021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9643BE-2E20-42EA-A69A-89FCF8DAD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1694D4-C8E8-4BD8-B544-6CDC5971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35C14-A65F-44EE-AA99-7538045969C8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B2ED04-7A54-4BC7-B407-DD0360BF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4237E2-0ECE-4439-AD16-2615FD99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137DF-E72C-4939-9B78-DD5F5B56C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89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046AF-5E19-4193-BD0B-C8FF455E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B33B4E-9972-4C6C-AF1D-0D1DE325D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B00811-6398-47DF-9A96-D927B9056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3BD69D-AFC3-4E6F-A386-78CE6AA0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35C14-A65F-44EE-AA99-7538045969C8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F13B03-3B5B-479D-AC75-C33DD91B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EA5215-376C-4DD7-9FBB-A55109F6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137DF-E72C-4939-9B78-DD5F5B56C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46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E5EBF-C0E3-49E5-B932-DB7074FF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970861-426F-4E09-BD3B-2C1C4F25E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0A9A8D-744C-4A49-80F6-32F046B14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D060C38-E9F6-4910-8BD1-3C934C9C9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F619E4-1A8E-4EF8-B41B-A5661F3F7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FB16ECD-5C33-45DA-AC0F-0052AB3B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35C14-A65F-44EE-AA99-7538045969C8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422D780-04F0-41CA-BF16-F369769C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CCFBC6-6ED5-47AB-8B2F-25266995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137DF-E72C-4939-9B78-DD5F5B56C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5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89272-8B3A-47A4-8EF6-6579662B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C4A68DC-23E7-4B69-B6C8-3F17302A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35C14-A65F-44EE-AA99-7538045969C8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7F6925-2C0F-4E9F-8040-96D9DE21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398564-5807-4E02-9B48-BB9DAB4A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137DF-E72C-4939-9B78-DD5F5B56C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98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2F1C6EC-4DD3-48B0-BC14-BCBC8FE5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35C14-A65F-44EE-AA99-7538045969C8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638BF4-DEBA-4615-94DA-25EB2F98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CF8322-32A3-47FF-8024-3FFE203B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137DF-E72C-4939-9B78-DD5F5B56C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2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E7FE1-B582-498D-AD5A-31E3F31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CBF5B3-5150-4556-A56C-2727BCC96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F261F4-B97E-45B9-BAB6-7C2BDFAB1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BBC402-ECF1-4796-82B1-E04187BC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35C14-A65F-44EE-AA99-7538045969C8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0FAD98-8B54-4520-9962-DA61304D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E6BB6A-F2C8-47E3-B5AB-64411F8D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137DF-E72C-4939-9B78-DD5F5B56C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98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4DE9F-086E-44C3-94C7-C39220F2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69577F5-B1CC-4849-B11B-9F95F86BF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067EA4-603A-44C5-9042-F2B82089C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456686-A5EA-4CE3-A822-955AB57B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35C14-A65F-44EE-AA99-7538045969C8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B1FB38-BFB5-4D4B-818E-4CD08909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310440-2E59-42D5-B7DC-2E15CB51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F137DF-E72C-4939-9B78-DD5F5B56C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58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C2C9D89-3020-44FB-827F-9F0CC3575E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90" y="461458"/>
            <a:ext cx="5100010" cy="10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9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DA28CD-D9A8-434E-998C-AC241C2A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F1CF09-2371-45AD-8A2C-54CB501D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DE2469-E003-456A-94A8-42C61C19E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290D-E9B2-4C66-8028-AF1DC45C8352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FBCF92-5090-45AF-9A1E-CF1EE85E0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B415C-191E-4A44-824B-475AF5FA7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A7483-E596-4E1A-9416-A3DDF9D4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83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73D05D96-D504-4F0A-9528-2CD49D272380}"/>
              </a:ext>
            </a:extLst>
          </p:cNvPr>
          <p:cNvGrpSpPr/>
          <p:nvPr/>
        </p:nvGrpSpPr>
        <p:grpSpPr>
          <a:xfrm>
            <a:off x="-2" y="0"/>
            <a:ext cx="12192002" cy="6869129"/>
            <a:chOff x="-2" y="0"/>
            <a:chExt cx="12192002" cy="6869129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589C24BE-365C-449F-A909-03F68730081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3717524" cy="6858000"/>
            </a:xfrm>
          </p:grpSpPr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C612300A-32AD-45A0-98CC-3C2DD8541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858762" cy="6858000"/>
              </a:xfrm>
              <a:prstGeom prst="rect">
                <a:avLst/>
              </a:prstGeom>
            </p:spPr>
          </p:pic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40F897E3-92FE-4E01-9196-3B02B5D58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762" y="0"/>
                <a:ext cx="6858762" cy="6858000"/>
              </a:xfrm>
              <a:prstGeom prst="rect">
                <a:avLst/>
              </a:prstGeom>
            </p:spPr>
          </p:pic>
        </p:grp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1121ADF-BF25-4483-8E05-D3A17918A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85" b="1639"/>
            <a:stretch/>
          </p:blipFill>
          <p:spPr>
            <a:xfrm rot="5400000">
              <a:off x="-2413946" y="2413945"/>
              <a:ext cx="6869128" cy="2041240"/>
            </a:xfrm>
            <a:prstGeom prst="rect">
              <a:avLst/>
            </a:prstGeom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620C588A-8FE3-4522-A663-A1058873D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698653"/>
            <a:ext cx="6343650" cy="133313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9BD36D8-B301-4350-91FD-BECF3A68E8E3}"/>
              </a:ext>
            </a:extLst>
          </p:cNvPr>
          <p:cNvSpPr txBox="1"/>
          <p:nvPr/>
        </p:nvSpPr>
        <p:spPr>
          <a:xfrm>
            <a:off x="2392218" y="3090446"/>
            <a:ext cx="94187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DO ARTIGO</a:t>
            </a:r>
          </a:p>
          <a:p>
            <a:pPr algn="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Subtítulo do artigo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081D64-2C50-43F8-A79E-F55CD8E75023}"/>
              </a:ext>
            </a:extLst>
          </p:cNvPr>
          <p:cNvSpPr txBox="1"/>
          <p:nvPr/>
        </p:nvSpPr>
        <p:spPr>
          <a:xfrm>
            <a:off x="2392216" y="5404606"/>
            <a:ext cx="9418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Nome completo autor 1, Filiação institucional (sigla)</a:t>
            </a:r>
          </a:p>
          <a:p>
            <a:pPr algn="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Nome completo autor 2, Filiação institucional (sigla)</a:t>
            </a:r>
          </a:p>
          <a:p>
            <a:pPr algn="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Nome completo autor 3, Filiação institucional (sigla)</a:t>
            </a:r>
          </a:p>
          <a:p>
            <a:pPr algn="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5DC31C-AB80-49E3-ADD8-C7E675772551}"/>
              </a:ext>
            </a:extLst>
          </p:cNvPr>
          <p:cNvSpPr txBox="1"/>
          <p:nvPr/>
        </p:nvSpPr>
        <p:spPr>
          <a:xfrm>
            <a:off x="1" y="4324470"/>
            <a:ext cx="11810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bg2">
                    <a:lumMod val="50000"/>
                  </a:schemeClr>
                </a:solidFill>
              </a:rPr>
              <a:t>SESSÃO TEMÁTICA: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INDICAÇÃO DO NOME DE UMA DAS SESSÕES TEMÁTICAS DO EVENTO</a:t>
            </a:r>
          </a:p>
          <a:p>
            <a:pPr algn="r"/>
            <a:r>
              <a:rPr lang="pt-BR" sz="1400" b="1" dirty="0">
                <a:solidFill>
                  <a:schemeClr val="bg2">
                    <a:lumMod val="50000"/>
                  </a:schemeClr>
                </a:solidFill>
              </a:rPr>
              <a:t>CATEGORIA: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ARTIGO ACADÊMICO CIENTÍFICO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ARTIGO SOBRE TRABALHOS PRÁTICO/PROFISSIONAIS</a:t>
            </a:r>
          </a:p>
        </p:txBody>
      </p:sp>
    </p:spTree>
    <p:extLst>
      <p:ext uri="{BB962C8B-B14F-4D97-AF65-F5344CB8AC3E}">
        <p14:creationId xmlns:p14="http://schemas.microsoft.com/office/powerpoint/2010/main" val="188711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19C7E7B-666D-4979-9685-0E4CD1521CCB}"/>
              </a:ext>
            </a:extLst>
          </p:cNvPr>
          <p:cNvSpPr txBox="1"/>
          <p:nvPr/>
        </p:nvSpPr>
        <p:spPr>
          <a:xfrm>
            <a:off x="572658" y="696832"/>
            <a:ext cx="5504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DA SEÇÃO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C38BE3-FE63-47BA-BF17-46FC70447595}"/>
              </a:ext>
            </a:extLst>
          </p:cNvPr>
          <p:cNvSpPr txBox="1"/>
          <p:nvPr/>
        </p:nvSpPr>
        <p:spPr>
          <a:xfrm>
            <a:off x="591127" y="1127719"/>
            <a:ext cx="55048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Este documento apresenta o modelo que deverá ser utilizado para a apresentação de trabalhos para o 7º CIAP. É sugerido seguir o padrão aqui apresentado, podendo haver variações conforme a necessidade de cada autor. É indicado que os títulos de cada seção sejam escritos em caixa alta e em negrito, fonte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Calibri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corpo 22 (vinte e dois). Já o corpo do texto em fonte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Calibri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regular, corpo 15 (quinze). </a:t>
            </a:r>
          </a:p>
          <a:p>
            <a:pPr algn="just"/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 inserção de figuras e/ou tabelas, acrescentar legendas e fontes, as quais devem ser escritas em fonte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Calibri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regular, corpo 12 (doze). As legendas devem ser centralizadas e localizadas acima das figuras e tabelas. As fontes devem ser centralizadas e localizadas abaixo das figuras e tabelas.</a:t>
            </a:r>
          </a:p>
        </p:txBody>
      </p:sp>
    </p:spTree>
    <p:extLst>
      <p:ext uri="{BB962C8B-B14F-4D97-AF65-F5344CB8AC3E}">
        <p14:creationId xmlns:p14="http://schemas.microsoft.com/office/powerpoint/2010/main" val="309323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9BD36D8-B301-4350-91FD-BECF3A68E8E3}"/>
              </a:ext>
            </a:extLst>
          </p:cNvPr>
          <p:cNvSpPr txBox="1"/>
          <p:nvPr/>
        </p:nvSpPr>
        <p:spPr>
          <a:xfrm>
            <a:off x="572658" y="696832"/>
            <a:ext cx="5504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DA SEÇÃO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34F424C-6020-4753-98DA-E70769A471EE}"/>
              </a:ext>
            </a:extLst>
          </p:cNvPr>
          <p:cNvSpPr/>
          <p:nvPr/>
        </p:nvSpPr>
        <p:spPr>
          <a:xfrm>
            <a:off x="3380509" y="2514600"/>
            <a:ext cx="5430982" cy="29279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196661B-CF3B-431B-A006-CF1EF267DD46}"/>
              </a:ext>
            </a:extLst>
          </p:cNvPr>
          <p:cNvSpPr txBox="1"/>
          <p:nvPr/>
        </p:nvSpPr>
        <p:spPr>
          <a:xfrm>
            <a:off x="3380509" y="3816980"/>
            <a:ext cx="5430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Figuras e tabelas </a:t>
            </a:r>
          </a:p>
          <a:p>
            <a:pPr algn="ct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(opcionais)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90655CC-6F9F-4033-AA1E-FB26EFE2A08F}"/>
              </a:ext>
            </a:extLst>
          </p:cNvPr>
          <p:cNvSpPr txBox="1"/>
          <p:nvPr/>
        </p:nvSpPr>
        <p:spPr>
          <a:xfrm>
            <a:off x="3288149" y="5451761"/>
            <a:ext cx="5430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autor/autoria própria, ano.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8CD56E-EE64-40B5-B3ED-A81E5CEAEA4E}"/>
              </a:ext>
            </a:extLst>
          </p:cNvPr>
          <p:cNvSpPr txBox="1"/>
          <p:nvPr/>
        </p:nvSpPr>
        <p:spPr>
          <a:xfrm>
            <a:off x="3288149" y="2237601"/>
            <a:ext cx="5430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da figura e/ou tabela</a:t>
            </a:r>
          </a:p>
        </p:txBody>
      </p:sp>
    </p:spTree>
    <p:extLst>
      <p:ext uri="{BB962C8B-B14F-4D97-AF65-F5344CB8AC3E}">
        <p14:creationId xmlns:p14="http://schemas.microsoft.com/office/powerpoint/2010/main" val="310589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C72EB764-57BD-4A0C-BC73-74A3A8B53919}"/>
              </a:ext>
            </a:extLst>
          </p:cNvPr>
          <p:cNvGrpSpPr/>
          <p:nvPr/>
        </p:nvGrpSpPr>
        <p:grpSpPr>
          <a:xfrm>
            <a:off x="-2" y="0"/>
            <a:ext cx="12192002" cy="6869129"/>
            <a:chOff x="-2" y="0"/>
            <a:chExt cx="12192002" cy="6869129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C4706077-F899-4C94-9168-FC0763BE188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3717524" cy="6858000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8535C703-EE09-4DF9-9DD2-43DAB91A7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858762" cy="6858000"/>
              </a:xfrm>
              <a:prstGeom prst="rect">
                <a:avLst/>
              </a:prstGeom>
            </p:spPr>
          </p:pic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BAC1C537-F3BB-42DA-AB29-21094657E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762" y="0"/>
                <a:ext cx="6858762" cy="6858000"/>
              </a:xfrm>
              <a:prstGeom prst="rect">
                <a:avLst/>
              </a:prstGeom>
            </p:spPr>
          </p:pic>
        </p:grp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F259B20-1ADE-4497-9F4B-8D1F28DD3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85" b="1639"/>
            <a:stretch/>
          </p:blipFill>
          <p:spPr>
            <a:xfrm rot="5400000">
              <a:off x="-2413946" y="2413945"/>
              <a:ext cx="6869128" cy="2041240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1AC5A2-04BC-42F8-A735-78C904828322}"/>
              </a:ext>
            </a:extLst>
          </p:cNvPr>
          <p:cNvSpPr txBox="1"/>
          <p:nvPr/>
        </p:nvSpPr>
        <p:spPr>
          <a:xfrm>
            <a:off x="2253672" y="1266265"/>
            <a:ext cx="95781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ASSOCIAÇÃO BRASILEIRA DE NORMAS TÉCNICAS. NBR 5706: Coordenação Modular da Construção– Procedimento. Rio de Janeiro: ABNT, 1977.</a:t>
            </a:r>
          </a:p>
          <a:p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ALIER, Joan Martinez.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Varieties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Environmentalism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London: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Earthscan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Publications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Ltd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1997.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591EEB-FF25-4071-9664-BA5D557F8EC6}"/>
              </a:ext>
            </a:extLst>
          </p:cNvPr>
          <p:cNvSpPr txBox="1"/>
          <p:nvPr/>
        </p:nvSpPr>
        <p:spPr>
          <a:xfrm>
            <a:off x="2235204" y="696832"/>
            <a:ext cx="4761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REFERÊNCIAS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361327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73D05D96-D504-4F0A-9528-2CD49D272380}"/>
              </a:ext>
            </a:extLst>
          </p:cNvPr>
          <p:cNvGrpSpPr/>
          <p:nvPr/>
        </p:nvGrpSpPr>
        <p:grpSpPr>
          <a:xfrm>
            <a:off x="-2" y="0"/>
            <a:ext cx="12192002" cy="6869129"/>
            <a:chOff x="-2" y="0"/>
            <a:chExt cx="12192002" cy="6869129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589C24BE-365C-449F-A909-03F68730081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3717524" cy="6858000"/>
            </a:xfrm>
          </p:grpSpPr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C612300A-32AD-45A0-98CC-3C2DD8541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858762" cy="6858000"/>
              </a:xfrm>
              <a:prstGeom prst="rect">
                <a:avLst/>
              </a:prstGeom>
            </p:spPr>
          </p:pic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40F897E3-92FE-4E01-9196-3B02B5D58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762" y="0"/>
                <a:ext cx="6858762" cy="6858000"/>
              </a:xfrm>
              <a:prstGeom prst="rect">
                <a:avLst/>
              </a:prstGeom>
            </p:spPr>
          </p:pic>
        </p:grp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1121ADF-BF25-4483-8E05-D3A17918A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85" b="1639"/>
            <a:stretch/>
          </p:blipFill>
          <p:spPr>
            <a:xfrm rot="5400000">
              <a:off x="-2413946" y="2413945"/>
              <a:ext cx="6869128" cy="2041240"/>
            </a:xfrm>
            <a:prstGeom prst="rect">
              <a:avLst/>
            </a:prstGeom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620C588A-8FE3-4522-A663-A1058873D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698653"/>
            <a:ext cx="6343650" cy="133313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9BD36D8-B301-4350-91FD-BECF3A68E8E3}"/>
              </a:ext>
            </a:extLst>
          </p:cNvPr>
          <p:cNvSpPr txBox="1"/>
          <p:nvPr/>
        </p:nvSpPr>
        <p:spPr>
          <a:xfrm>
            <a:off x="2392218" y="3090446"/>
            <a:ext cx="94187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DO ARTIGO</a:t>
            </a:r>
          </a:p>
          <a:p>
            <a:pPr algn="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Subtítulo do artigo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081D64-2C50-43F8-A79E-F55CD8E75023}"/>
              </a:ext>
            </a:extLst>
          </p:cNvPr>
          <p:cNvSpPr txBox="1"/>
          <p:nvPr/>
        </p:nvSpPr>
        <p:spPr>
          <a:xfrm>
            <a:off x="2392216" y="4137026"/>
            <a:ext cx="9418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Nome completo autor 1, Filiação institucional (sigla)</a:t>
            </a:r>
          </a:p>
          <a:p>
            <a:pPr algn="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Nome completo autor 2, Filiação institucional (sigla)</a:t>
            </a:r>
          </a:p>
          <a:p>
            <a:pPr algn="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Nome completo autor 3, Filiação institucional (sigla)</a:t>
            </a:r>
          </a:p>
          <a:p>
            <a:pPr algn="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10DE8C-4D6A-45BA-B57F-ACA39479ABCD}"/>
              </a:ext>
            </a:extLst>
          </p:cNvPr>
          <p:cNvSpPr txBox="1"/>
          <p:nvPr/>
        </p:nvSpPr>
        <p:spPr>
          <a:xfrm>
            <a:off x="2392217" y="5720651"/>
            <a:ext cx="94187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500" b="1" dirty="0">
                <a:solidFill>
                  <a:srgbClr val="2077A6"/>
                </a:solidFill>
              </a:rPr>
              <a:t>OBRIGADO(A)!</a:t>
            </a:r>
          </a:p>
        </p:txBody>
      </p:sp>
    </p:spTree>
    <p:extLst>
      <p:ext uri="{BB962C8B-B14F-4D97-AF65-F5344CB8AC3E}">
        <p14:creationId xmlns:p14="http://schemas.microsoft.com/office/powerpoint/2010/main" val="328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311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Beatriz Fófano Chudzij</dc:creator>
  <cp:lastModifiedBy>Beatriz Fófano Chudzij</cp:lastModifiedBy>
  <cp:revision>14</cp:revision>
  <dcterms:created xsi:type="dcterms:W3CDTF">2024-03-20T11:55:07Z</dcterms:created>
  <dcterms:modified xsi:type="dcterms:W3CDTF">2024-03-20T13:51:08Z</dcterms:modified>
</cp:coreProperties>
</file>